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6" d="100"/>
          <a:sy n="126" d="100"/>
        </p:scale>
        <p:origin x="-35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30624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4badea82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4badea82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4badea8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4badea8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4badea82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4badea82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4badea82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4badea82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4badea82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4badea82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4badea82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4badea82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477" y="344375"/>
            <a:ext cx="2969825" cy="222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850" y="319704"/>
            <a:ext cx="3457500" cy="259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l="8600" r="9880"/>
          <a:stretch/>
        </p:blipFill>
        <p:spPr>
          <a:xfrm>
            <a:off x="2452175" y="2731725"/>
            <a:ext cx="2463949" cy="22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850" y="3072753"/>
            <a:ext cx="1916494" cy="192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51300" y="418038"/>
            <a:ext cx="1797327" cy="239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8">
            <a:alphaModFix/>
          </a:blip>
          <a:srcRect l="16121" b="20121"/>
          <a:stretch/>
        </p:blipFill>
        <p:spPr>
          <a:xfrm>
            <a:off x="5555250" y="2666975"/>
            <a:ext cx="3355249" cy="23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 rot="3133">
            <a:off x="2087863" y="2325462"/>
            <a:ext cx="4608902" cy="4926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Mission Possible</a:t>
            </a:r>
            <a:r>
              <a:rPr lang="en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Summer 2021</a:t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038" y="202788"/>
            <a:ext cx="4737926" cy="47379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>
                <a:latin typeface="Comic Sans MS"/>
                <a:ea typeface="Comic Sans MS"/>
                <a:cs typeface="Comic Sans MS"/>
                <a:sym typeface="Comic Sans MS"/>
              </a:rPr>
              <a:t>2022 Summer Program Planning</a:t>
            </a:r>
            <a:endParaRPr sz="5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85200C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Welcome to Rocket Land!</a:t>
            </a:r>
            <a:endParaRPr sz="3500" b="1">
              <a:solidFill>
                <a:srgbClr val="85200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Program Overview </a:t>
            </a:r>
            <a:endParaRPr>
              <a:solidFill>
                <a:srgbClr val="85200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" sz="2108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entering grades K-6</a:t>
            </a:r>
            <a:endParaRPr sz="2108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" sz="2108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Monday- Thursday; 8- 11:30 (Staff hours 7:30- 12)</a:t>
            </a:r>
            <a:endParaRPr sz="2108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" sz="2108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July 5th-August 11th</a:t>
            </a:r>
            <a:endParaRPr sz="2108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" sz="2108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two week sessions </a:t>
            </a:r>
            <a:endParaRPr sz="2108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52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○"/>
            </a:pPr>
            <a:r>
              <a:rPr lang="en" sz="2108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July 5th- July 14th</a:t>
            </a:r>
            <a:endParaRPr sz="2108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52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○"/>
            </a:pPr>
            <a:r>
              <a:rPr lang="en" sz="2108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July 18th- July 28th</a:t>
            </a:r>
            <a:endParaRPr sz="2108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52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○"/>
            </a:pPr>
            <a:r>
              <a:rPr lang="en" sz="2108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August 1st- August 11th</a:t>
            </a:r>
            <a:endParaRPr sz="2108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52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○"/>
            </a:pPr>
            <a:r>
              <a:rPr lang="en" sz="2108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can attend 1, 2 or 3 two week sessions</a:t>
            </a:r>
            <a:endParaRPr sz="2108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52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○"/>
            </a:pPr>
            <a:r>
              <a:rPr lang="en" sz="2108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Staff can apply to work any or all of the two week sessions</a:t>
            </a:r>
            <a:endParaRPr sz="2108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" sz="2108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3-4 multi-age classes, 15 student cap per class</a:t>
            </a:r>
            <a:endParaRPr sz="2108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Program Components</a:t>
            </a:r>
            <a:endParaRPr>
              <a:solidFill>
                <a:srgbClr val="85200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33900" cy="3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70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" sz="2016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hour reading/math foundational skills practice</a:t>
            </a:r>
            <a:endParaRPr sz="2016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7027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" sz="2016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hour outdoor time and snack (family style with read aloud, would like to bring in guest readers)</a:t>
            </a:r>
            <a:endParaRPr sz="2016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7027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" sz="2016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Approximately 90 minutes for enrichment-based activities</a:t>
            </a:r>
            <a:endParaRPr sz="2016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7027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" sz="2016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Enrichment planning should incorporate flexible thinking, problem solving, art/music/theater, SEL, coding (per parent and student surveys); cooking was also a popular student response</a:t>
            </a:r>
            <a:endParaRPr sz="2016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7027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" sz="2016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 enrichment programs will be offered every two week session. </a:t>
            </a:r>
            <a:endParaRPr sz="2016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8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8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 Information</a:t>
            </a:r>
            <a:endParaRPr>
              <a:solidFill>
                <a:srgbClr val="85200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First come/first serve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rooms in MS wing (A/C)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Transportation is provided (to those eligible based on address)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Snack provided daily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Jess Vadala will work for part of each day.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" sz="1908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LMC open for book exchange on Wednesday (8:30- 11:30)</a:t>
            </a:r>
            <a:endParaRPr sz="1908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976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8"/>
              <a:buFont typeface="Comic Sans MS"/>
              <a:buChar char="●"/>
            </a:pPr>
            <a:r>
              <a:rPr lang="en" sz="1908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Looking to involve local businesses</a:t>
            </a:r>
            <a:endParaRPr sz="1908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8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What’s Next?</a:t>
            </a:r>
            <a:endParaRPr>
              <a:solidFill>
                <a:srgbClr val="85200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6603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4"/>
              <a:buFont typeface="Comic Sans MS"/>
              <a:buChar char="●"/>
            </a:pPr>
            <a:r>
              <a:rPr lang="en" sz="2164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Advertise (cafeteria- week of April 4th)</a:t>
            </a:r>
            <a:endParaRPr sz="2164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6034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4"/>
              <a:buFont typeface="Comic Sans MS"/>
              <a:buChar char="●"/>
            </a:pPr>
            <a:r>
              <a:rPr lang="en" sz="2164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Enroll students (open on April 8th, info to go home with Q3 report card)</a:t>
            </a:r>
            <a:endParaRPr sz="2164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6034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4"/>
              <a:buFont typeface="Comic Sans MS"/>
              <a:buChar char="●"/>
            </a:pPr>
            <a:r>
              <a:rPr lang="en" sz="2164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Hire staff </a:t>
            </a:r>
            <a:endParaRPr sz="2164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66034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4"/>
              <a:buFont typeface="Comic Sans MS"/>
              <a:buChar char="○"/>
            </a:pPr>
            <a:r>
              <a:rPr lang="en" sz="2164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Teacher and 1 TA per class</a:t>
            </a:r>
            <a:endParaRPr sz="2164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66034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4"/>
              <a:buFont typeface="Comic Sans MS"/>
              <a:buChar char="○"/>
            </a:pPr>
            <a:r>
              <a:rPr lang="en" sz="2164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Budget will be provided for materials/supplies</a:t>
            </a:r>
            <a:endParaRPr sz="2164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64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83775" y="4291900"/>
            <a:ext cx="85206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rgbClr val="85200C"/>
                </a:solidFill>
                <a:latin typeface="Comic Sans MS"/>
                <a:ea typeface="Comic Sans MS"/>
                <a:cs typeface="Comic Sans MS"/>
                <a:sym typeface="Comic Sans MS"/>
              </a:rPr>
              <a:t>Summer Planning Team: Sam Bogert, Amanda Graham-Quirk, Lisa Hirt, Jen Jones, Molly LaHart and Kevin Springer</a:t>
            </a:r>
            <a:endParaRPr sz="1820">
              <a:solidFill>
                <a:srgbClr val="85200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                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1149163" y="1330050"/>
            <a:ext cx="149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Sm Bogert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t="14341" b="12782"/>
          <a:stretch/>
        </p:blipFill>
        <p:spPr>
          <a:xfrm>
            <a:off x="2000250" y="233525"/>
            <a:ext cx="5143501" cy="374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On-screen Show (16:9)</PresentationFormat>
  <Paragraphs>39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PowerPoint Presentation</vt:lpstr>
      <vt:lpstr>2022 Summer Program Planning</vt:lpstr>
      <vt:lpstr>Program Overview </vt:lpstr>
      <vt:lpstr>Program Components</vt:lpstr>
      <vt:lpstr>Other Information</vt:lpstr>
      <vt:lpstr>What’s Next?</vt:lpstr>
      <vt:lpstr>Summer Planning Team: Sam Bogert, Amanda Graham-Quirk, Lisa Hirt, Jen Jones, Molly LaHart and Kevin Springer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Welsh</dc:creator>
  <cp:lastModifiedBy>Sandy Welsh</cp:lastModifiedBy>
  <cp:revision>1</cp:revision>
  <dcterms:modified xsi:type="dcterms:W3CDTF">2022-06-27T16:26:17Z</dcterms:modified>
</cp:coreProperties>
</file>